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498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9DAD26-D31A-4421-8489-40ADFA60E96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AB4F2A-3576-40B6-BE08-665E888FF51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BBB230-26D3-4C8D-9871-CE3FABC0E6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A9EE8-982C-4C76-8DA3-0B16E583B8BE}" type="datetimeFigureOut">
              <a:rPr lang="en-US" smtClean="0"/>
              <a:t>12/13/2021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E452C8-0FF8-4585-B912-F1FC519785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9AFDD3-C560-44B1-A8CB-0F1BDA5813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0D71F-B463-4A92-8E2C-5FE9FECD68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74201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3ABDA2-56AA-48FC-9A91-B045DA2B98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B2AECFF-BB1E-4203-85EA-B3658A36063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1860ED-21BE-4747-A928-580408C615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A9EE8-982C-4C76-8DA3-0B16E583B8BE}" type="datetimeFigureOut">
              <a:rPr lang="en-US" smtClean="0"/>
              <a:t>12/13/2021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A4FC61-D9CA-4897-9477-69DB463044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B4993E-92F8-49ED-839D-CEE0B54917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0D71F-B463-4A92-8E2C-5FE9FECD68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99387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FEA3A78-BA7D-4798-B38C-A1254C79B79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5DB00E3-1FAD-4165-810A-6AC4199E080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D5032F-6227-490B-85B3-86E60AEC08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A9EE8-982C-4C76-8DA3-0B16E583B8BE}" type="datetimeFigureOut">
              <a:rPr lang="en-US" smtClean="0"/>
              <a:t>12/13/2021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1C7F82-00F9-43A5-9B1A-B00376F2D1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845CEA-6CA9-4A14-A290-50BAE49476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0D71F-B463-4A92-8E2C-5FE9FECD68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98080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39902F-39EA-463C-9B10-49F249A8A4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1EE9D4-0BC6-4149-9668-067A7C28DA1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7C7D79E-FFDE-4FB1-B568-9A127E3741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A9EE8-982C-4C76-8DA3-0B16E583B8BE}" type="datetimeFigureOut">
              <a:rPr lang="en-US" smtClean="0"/>
              <a:t>12/13/2021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FB5348-1618-4744-B75F-882DC9AE73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C40F08-24E9-4AF0-B9D3-0839A21D94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0D71F-B463-4A92-8E2C-5FE9FECD68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43998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D87332-A3E5-4E7B-BFF0-4279AFF536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EE667F2-E8C6-445F-9EC8-70E382120E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1FB95B-0F95-4E32-B85D-860DDE6E56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A9EE8-982C-4C76-8DA3-0B16E583B8BE}" type="datetimeFigureOut">
              <a:rPr lang="en-US" smtClean="0"/>
              <a:t>12/13/2021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B56047-FEE3-4C80-8A32-096071C77C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4A605F-6189-43CF-A7A5-1F5DBF959A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0D71F-B463-4A92-8E2C-5FE9FECD68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15964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20654-C7AB-4EDD-A09B-05269DDEAD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CE07AE-8AA0-484C-A0FF-D3A601453D9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35D9EF1-9BDB-4347-8A93-7745EA0B272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DD9E9D0-30BF-48D8-9BB9-A3F627B749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A9EE8-982C-4C76-8DA3-0B16E583B8BE}" type="datetimeFigureOut">
              <a:rPr lang="en-US" smtClean="0"/>
              <a:t>12/13/2021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63D7DBA-E84D-482E-84B2-3C13CB0740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7D597E-59DE-461A-8630-B4E8E0FACB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0D71F-B463-4A92-8E2C-5FE9FECD68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10844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2920FE-67A1-4270-B7E4-511E7C7E9B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A6E2BF7-8F19-4E8C-AB32-6C2B198B63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343A368-CFD1-45CD-BD23-643F0F229AC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2DAFF8A-7761-4F41-88AC-91BE51265C3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75D28F0-399B-4F9B-874D-EAF02126812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39A7F64-59EC-49F5-AD3C-5FD81E2FE4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A9EE8-982C-4C76-8DA3-0B16E583B8BE}" type="datetimeFigureOut">
              <a:rPr lang="en-US" smtClean="0"/>
              <a:t>12/13/2021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8178D66-6304-4281-ADD1-68BB5D924B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B38FCE1-051C-44A6-8DA0-32C38CF0D6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0D71F-B463-4A92-8E2C-5FE9FECD68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5347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C06755-8B0F-4E72-A638-E5464963C9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E4982D7-4F6B-4BB8-BC4A-8AB56CDC29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A9EE8-982C-4C76-8DA3-0B16E583B8BE}" type="datetimeFigureOut">
              <a:rPr lang="en-US" smtClean="0"/>
              <a:t>12/13/2021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D7127F8-6642-4CB7-8566-5AEE94E066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501282E-5205-4595-A741-6C5A5D4480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0D71F-B463-4A92-8E2C-5FE9FECD68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16044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949C6E8-74A9-430D-8FE6-DC7C9C1CF4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A9EE8-982C-4C76-8DA3-0B16E583B8BE}" type="datetimeFigureOut">
              <a:rPr lang="en-US" smtClean="0"/>
              <a:t>12/13/2021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B3962C3-B711-47D6-B0D4-BBA313C60D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1C38C0E-BAEB-487A-8F22-040A1383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0D71F-B463-4A92-8E2C-5FE9FECD68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38534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0625AC-F2EF-4D4F-B71F-1F188B1F09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2D430E-2AA8-48D2-8EF1-46EDAA8B77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EE84EE6-FE78-4A4F-9337-88E24AF89C8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922993B-AF50-4D3B-AD06-696FD953EA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A9EE8-982C-4C76-8DA3-0B16E583B8BE}" type="datetimeFigureOut">
              <a:rPr lang="en-US" smtClean="0"/>
              <a:t>12/13/2021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858CBC0-2CC3-4830-9C14-C27A8C7D2C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8C6A5F6-70A1-435E-B76C-817AF2FECD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0D71F-B463-4A92-8E2C-5FE9FECD68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78176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8D67D6-400E-42EB-B85F-0BB65BF5D7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3A8810E-9C50-4020-9513-8BBC457C18B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9FB9A6-AE54-44B2-A296-AA70182D968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3FB85C4-6031-4D20-9955-E6573FB8A1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A9EE8-982C-4C76-8DA3-0B16E583B8BE}" type="datetimeFigureOut">
              <a:rPr lang="en-US" smtClean="0"/>
              <a:t>12/13/2021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1D3608F-174E-421F-92D6-967FB758F1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E6B2690-7648-4A6E-97FC-7D02C60492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0D71F-B463-4A92-8E2C-5FE9FECD68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72033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9325613-64CD-4CE9-8422-DFC9FB27E1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AF63A11-A2C9-484E-A293-0B2075C0E8C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A65155-3B8F-4D0B-A148-B36DE3DF92A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5A9EE8-982C-4C76-8DA3-0B16E583B8BE}" type="datetimeFigureOut">
              <a:rPr lang="en-US" smtClean="0"/>
              <a:t>12/13/2021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36D2D6-1EE8-4D94-83F6-E40F4E0C13A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2D0847-547D-45E7-AA4E-DB528477207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00D71F-B463-4A92-8E2C-5FE9FECD68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16574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62E36A-CF8C-4077-9504-3681B1F104E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15DC4C6-BB60-4131-AFC3-72353E04FBE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90DDD9D-3548-4436-8685-5E9FA8FA78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73"/>
            <a:ext cx="12192000" cy="6854653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4F02AE15-8B76-4847-864E-4B0670931C1C}"/>
              </a:ext>
            </a:extLst>
          </p:cNvPr>
          <p:cNvSpPr/>
          <p:nvPr/>
        </p:nvSpPr>
        <p:spPr>
          <a:xfrm>
            <a:off x="0" y="2112135"/>
            <a:ext cx="12054625" cy="445609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2BBED81-0D71-40D9-9445-A55B39D9F2F6}"/>
              </a:ext>
            </a:extLst>
          </p:cNvPr>
          <p:cNvSpPr/>
          <p:nvPr/>
        </p:nvSpPr>
        <p:spPr>
          <a:xfrm>
            <a:off x="1" y="2167117"/>
            <a:ext cx="12054624" cy="2005638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DFC2F7A-9C54-48B8-8AB2-5E945CA629B1}"/>
              </a:ext>
            </a:extLst>
          </p:cNvPr>
          <p:cNvSpPr txBox="1"/>
          <p:nvPr/>
        </p:nvSpPr>
        <p:spPr>
          <a:xfrm>
            <a:off x="721217" y="2833352"/>
            <a:ext cx="2241255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Reduce picture size to</a:t>
            </a:r>
          </a:p>
          <a:p>
            <a:r>
              <a:rPr lang="en-US" dirty="0"/>
              <a:t>½ current size.</a:t>
            </a:r>
          </a:p>
        </p:txBody>
      </p:sp>
    </p:spTree>
    <p:extLst>
      <p:ext uri="{BB962C8B-B14F-4D97-AF65-F5344CB8AC3E}">
        <p14:creationId xmlns:p14="http://schemas.microsoft.com/office/powerpoint/2010/main" val="5857510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E48F3930-79C5-4AFF-B5D1-4DF9DF164D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73"/>
            <a:ext cx="12192000" cy="685465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DFC2F7A-9C54-48B8-8AB2-5E945CA629B1}"/>
              </a:ext>
            </a:extLst>
          </p:cNvPr>
          <p:cNvSpPr txBox="1"/>
          <p:nvPr/>
        </p:nvSpPr>
        <p:spPr>
          <a:xfrm>
            <a:off x="3400023" y="2782668"/>
            <a:ext cx="3529299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I like the expanded view of the map</a:t>
            </a:r>
          </a:p>
        </p:txBody>
      </p:sp>
    </p:spTree>
    <p:extLst>
      <p:ext uri="{BB962C8B-B14F-4D97-AF65-F5344CB8AC3E}">
        <p14:creationId xmlns:p14="http://schemas.microsoft.com/office/powerpoint/2010/main" val="32188424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1610CF60-3BEC-40AD-B7AE-B4258AD054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73"/>
            <a:ext cx="12192000" cy="685465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DFC2F7A-9C54-48B8-8AB2-5E945CA629B1}"/>
              </a:ext>
            </a:extLst>
          </p:cNvPr>
          <p:cNvSpPr txBox="1"/>
          <p:nvPr/>
        </p:nvSpPr>
        <p:spPr>
          <a:xfrm>
            <a:off x="6697015" y="2112967"/>
            <a:ext cx="4602094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I think we will still need to add the Yelp display </a:t>
            </a:r>
          </a:p>
          <a:p>
            <a:r>
              <a:rPr lang="en-US" dirty="0"/>
              <a:t>requirements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4D5BAAE-F877-4DF9-97D9-050F9D653A60}"/>
              </a:ext>
            </a:extLst>
          </p:cNvPr>
          <p:cNvSpPr txBox="1"/>
          <p:nvPr/>
        </p:nvSpPr>
        <p:spPr>
          <a:xfrm>
            <a:off x="6243034" y="3244333"/>
            <a:ext cx="609814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https://www.yelp.com/developers/display_requirements</a:t>
            </a:r>
          </a:p>
        </p:txBody>
      </p:sp>
    </p:spTree>
    <p:extLst>
      <p:ext uri="{BB962C8B-B14F-4D97-AF65-F5344CB8AC3E}">
        <p14:creationId xmlns:p14="http://schemas.microsoft.com/office/powerpoint/2010/main" val="37819916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B03B19-B17C-48BE-9D25-01795EEF3F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Restaurant Filter “Dog Friendly”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2BBE45-8391-4AD5-B4E4-822A97C7F33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Are we able to only display restaurants that are dog friendly?</a:t>
            </a:r>
          </a:p>
          <a:p>
            <a:r>
              <a:rPr lang="en-US" dirty="0"/>
              <a:t>The idea behind the website is that it allows dog owners to find activities around them.  If a restaurant is not dog friendly, then it is not helpful for users.</a:t>
            </a:r>
          </a:p>
        </p:txBody>
      </p:sp>
    </p:spTree>
    <p:extLst>
      <p:ext uri="{BB962C8B-B14F-4D97-AF65-F5344CB8AC3E}">
        <p14:creationId xmlns:p14="http://schemas.microsoft.com/office/powerpoint/2010/main" val="8252206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92</Words>
  <Application>Microsoft Office PowerPoint</Application>
  <PresentationFormat>Widescreen</PresentationFormat>
  <Paragraphs>9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Restaurant Filter “Dog Friendly”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Christopher Stolle</dc:creator>
  <cp:lastModifiedBy>Christopher Stolle</cp:lastModifiedBy>
  <cp:revision>3</cp:revision>
  <dcterms:created xsi:type="dcterms:W3CDTF">2021-12-14T00:15:12Z</dcterms:created>
  <dcterms:modified xsi:type="dcterms:W3CDTF">2021-12-14T00:27:35Z</dcterms:modified>
</cp:coreProperties>
</file>